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90" r:id="rId5"/>
    <p:sldId id="280" r:id="rId6"/>
    <p:sldId id="288" r:id="rId7"/>
    <p:sldId id="293" r:id="rId8"/>
    <p:sldId id="292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3208F1-6575-438B-85A2-B1F29C99CF9D}" v="4" dt="2020-09-22T20:31:19.536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2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57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4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AN FERREIRA ORTIZ SPINOLA ." userId="d02d8c03-3838-4ae6-8e70-ef553e72f5f9" providerId="ADAL" clId="{4D3208F1-6575-438B-85A2-B1F29C99CF9D}"/>
    <pc:docChg chg="custSel mod addSld modSld">
      <pc:chgData name="HANAN FERREIRA ORTIZ SPINOLA ." userId="d02d8c03-3838-4ae6-8e70-ef553e72f5f9" providerId="ADAL" clId="{4D3208F1-6575-438B-85A2-B1F29C99CF9D}" dt="2020-09-22T22:06:18.609" v="798" actId="14100"/>
      <pc:docMkLst>
        <pc:docMk/>
      </pc:docMkLst>
      <pc:sldChg chg="modSp mod">
        <pc:chgData name="HANAN FERREIRA ORTIZ SPINOLA ." userId="d02d8c03-3838-4ae6-8e70-ef553e72f5f9" providerId="ADAL" clId="{4D3208F1-6575-438B-85A2-B1F29C99CF9D}" dt="2020-09-22T02:50:04.444" v="14" actId="20577"/>
        <pc:sldMkLst>
          <pc:docMk/>
          <pc:sldMk cId="705188008" sldId="256"/>
        </pc:sldMkLst>
        <pc:spChg chg="mod">
          <ac:chgData name="HANAN FERREIRA ORTIZ SPINOLA ." userId="d02d8c03-3838-4ae6-8e70-ef553e72f5f9" providerId="ADAL" clId="{4D3208F1-6575-438B-85A2-B1F29C99CF9D}" dt="2020-09-22T02:50:04.444" v="14" actId="20577"/>
          <ac:spMkLst>
            <pc:docMk/>
            <pc:sldMk cId="705188008" sldId="256"/>
            <ac:spMk id="3" creationId="{D2A05DBE-B0E7-4BB9-82FD-4A9817036ECB}"/>
          </ac:spMkLst>
        </pc:spChg>
      </pc:sldChg>
      <pc:sldChg chg="addSp delSp modSp mod setBg">
        <pc:chgData name="HANAN FERREIRA ORTIZ SPINOLA ." userId="d02d8c03-3838-4ae6-8e70-ef553e72f5f9" providerId="ADAL" clId="{4D3208F1-6575-438B-85A2-B1F29C99CF9D}" dt="2020-09-22T22:06:18.609" v="798" actId="14100"/>
        <pc:sldMkLst>
          <pc:docMk/>
          <pc:sldMk cId="1788909152" sldId="257"/>
        </pc:sldMkLst>
        <pc:spChg chg="mod">
          <ac:chgData name="HANAN FERREIRA ORTIZ SPINOLA ." userId="d02d8c03-3838-4ae6-8e70-ef553e72f5f9" providerId="ADAL" clId="{4D3208F1-6575-438B-85A2-B1F29C99CF9D}" dt="2020-09-22T20:31:41.442" v="791" actId="26606"/>
          <ac:spMkLst>
            <pc:docMk/>
            <pc:sldMk cId="1788909152" sldId="257"/>
            <ac:spMk id="2" creationId="{C64DFB11-BEAF-4E49-AD65-B79E11239015}"/>
          </ac:spMkLst>
        </pc:spChg>
        <pc:spChg chg="mod">
          <ac:chgData name="HANAN FERREIRA ORTIZ SPINOLA ." userId="d02d8c03-3838-4ae6-8e70-ef553e72f5f9" providerId="ADAL" clId="{4D3208F1-6575-438B-85A2-B1F29C99CF9D}" dt="2020-09-22T20:31:49.013" v="792" actId="207"/>
          <ac:spMkLst>
            <pc:docMk/>
            <pc:sldMk cId="1788909152" sldId="257"/>
            <ac:spMk id="3" creationId="{F39B85A5-BD48-4647-901F-083033C098A6}"/>
          </ac:spMkLst>
        </pc:spChg>
        <pc:spChg chg="del">
          <ac:chgData name="HANAN FERREIRA ORTIZ SPINOLA ." userId="d02d8c03-3838-4ae6-8e70-ef553e72f5f9" providerId="ADAL" clId="{4D3208F1-6575-438B-85A2-B1F29C99CF9D}" dt="2020-09-22T20:31:41.442" v="791" actId="26606"/>
          <ac:spMkLst>
            <pc:docMk/>
            <pc:sldMk cId="1788909152" sldId="257"/>
            <ac:spMk id="23" creationId="{9B76D444-2756-434F-AE61-96D69830C13E}"/>
          </ac:spMkLst>
        </pc:spChg>
        <pc:spChg chg="add">
          <ac:chgData name="HANAN FERREIRA ORTIZ SPINOLA ." userId="d02d8c03-3838-4ae6-8e70-ef553e72f5f9" providerId="ADAL" clId="{4D3208F1-6575-438B-85A2-B1F29C99CF9D}" dt="2020-09-22T20:31:41.442" v="791" actId="26606"/>
          <ac:spMkLst>
            <pc:docMk/>
            <pc:sldMk cId="1788909152" sldId="257"/>
            <ac:spMk id="28" creationId="{C7FA33FF-088D-4F16-95A2-2C64D353DEA8}"/>
          </ac:spMkLst>
        </pc:spChg>
        <pc:spChg chg="add">
          <ac:chgData name="HANAN FERREIRA ORTIZ SPINOLA ." userId="d02d8c03-3838-4ae6-8e70-ef553e72f5f9" providerId="ADAL" clId="{4D3208F1-6575-438B-85A2-B1F29C99CF9D}" dt="2020-09-22T20:31:41.442" v="791" actId="26606"/>
          <ac:spMkLst>
            <pc:docMk/>
            <pc:sldMk cId="1788909152" sldId="257"/>
            <ac:spMk id="30" creationId="{A376EFB1-01CF-419F-ABF1-2AF02BBFCBD1}"/>
          </ac:spMkLst>
        </pc:spChg>
        <pc:spChg chg="add">
          <ac:chgData name="HANAN FERREIRA ORTIZ SPINOLA ." userId="d02d8c03-3838-4ae6-8e70-ef553e72f5f9" providerId="ADAL" clId="{4D3208F1-6575-438B-85A2-B1F29C99CF9D}" dt="2020-09-22T20:31:41.442" v="791" actId="26606"/>
          <ac:spMkLst>
            <pc:docMk/>
            <pc:sldMk cId="1788909152" sldId="257"/>
            <ac:spMk id="32" creationId="{FF9DEA15-78BD-4750-AA18-B9F28A6D5AB8}"/>
          </ac:spMkLst>
        </pc:spChg>
        <pc:picChg chg="del">
          <ac:chgData name="HANAN FERREIRA ORTIZ SPINOLA ." userId="d02d8c03-3838-4ae6-8e70-ef553e72f5f9" providerId="ADAL" clId="{4D3208F1-6575-438B-85A2-B1F29C99CF9D}" dt="2020-09-22T20:31:04.061" v="786" actId="21"/>
          <ac:picMkLst>
            <pc:docMk/>
            <pc:sldMk cId="1788909152" sldId="257"/>
            <ac:picMk id="5" creationId="{89B73CC4-EB45-4C3C-9003-FCE21A67A1F5}"/>
          </ac:picMkLst>
        </pc:picChg>
        <pc:picChg chg="add mod">
          <ac:chgData name="HANAN FERREIRA ORTIZ SPINOLA ." userId="d02d8c03-3838-4ae6-8e70-ef553e72f5f9" providerId="ADAL" clId="{4D3208F1-6575-438B-85A2-B1F29C99CF9D}" dt="2020-09-22T22:06:18.609" v="798" actId="14100"/>
          <ac:picMkLst>
            <pc:docMk/>
            <pc:sldMk cId="1788909152" sldId="257"/>
            <ac:picMk id="6" creationId="{5B29146B-C1A5-467D-B5FC-3A22814ABD92}"/>
          </ac:picMkLst>
        </pc:picChg>
        <pc:cxnChg chg="del">
          <ac:chgData name="HANAN FERREIRA ORTIZ SPINOLA ." userId="d02d8c03-3838-4ae6-8e70-ef553e72f5f9" providerId="ADAL" clId="{4D3208F1-6575-438B-85A2-B1F29C99CF9D}" dt="2020-09-22T20:31:41.442" v="791" actId="26606"/>
          <ac:cxnSpMkLst>
            <pc:docMk/>
            <pc:sldMk cId="1788909152" sldId="257"/>
            <ac:cxnSpMk id="19" creationId="{CF8F36E2-BBE5-43FE-822F-AD8CAE08C071}"/>
          </ac:cxnSpMkLst>
        </pc:cxnChg>
      </pc:sldChg>
      <pc:sldChg chg="addSp delSp modSp new mod setBg">
        <pc:chgData name="HANAN FERREIRA ORTIZ SPINOLA ." userId="d02d8c03-3838-4ae6-8e70-ef553e72f5f9" providerId="ADAL" clId="{4D3208F1-6575-438B-85A2-B1F29C99CF9D}" dt="2020-09-22T20:20:24.444" v="785" actId="18131"/>
        <pc:sldMkLst>
          <pc:docMk/>
          <pc:sldMk cId="1853609100" sldId="284"/>
        </pc:sldMkLst>
        <pc:spChg chg="mod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2" creationId="{337476FF-D0B2-427D-8EF3-92CC0A2E4BD3}"/>
          </ac:spMkLst>
        </pc:spChg>
        <pc:spChg chg="mod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3" creationId="{DAF5A08E-1469-4712-9201-D45DC0999DA9}"/>
          </ac:spMkLst>
        </pc:spChg>
        <pc:spChg chg="add del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10" creationId="{05C7EBC3-4672-4DAB-81C2-58661FAFAED6}"/>
          </ac:spMkLst>
        </pc:spChg>
        <pc:spChg chg="add del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12" creationId="{40BF962F-4C6F-461E-86F2-C43F56CC939B}"/>
          </ac:spMkLst>
        </pc:spChg>
        <pc:spChg chg="add del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14" creationId="{2E94A4F7-38E4-45EA-8E2E-CE1B5766B4F1}"/>
          </ac:spMkLst>
        </pc:spChg>
        <pc:spChg chg="add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19" creationId="{D052D0E8-5725-42F1-BA8A-2E793289AB6A}"/>
          </ac:spMkLst>
        </pc:spChg>
        <pc:spChg chg="add">
          <ac:chgData name="HANAN FERREIRA ORTIZ SPINOLA ." userId="d02d8c03-3838-4ae6-8e70-ef553e72f5f9" providerId="ADAL" clId="{4D3208F1-6575-438B-85A2-B1F29C99CF9D}" dt="2020-09-22T20:19:32.088" v="771" actId="26606"/>
          <ac:spMkLst>
            <pc:docMk/>
            <pc:sldMk cId="1853609100" sldId="284"/>
            <ac:spMk id="21" creationId="{31C81BFC-A665-4DFF-AFE8-B85ACB3E04B0}"/>
          </ac:spMkLst>
        </pc:spChg>
        <pc:picChg chg="add mod ord">
          <ac:chgData name="HANAN FERREIRA ORTIZ SPINOLA ." userId="d02d8c03-3838-4ae6-8e70-ef553e72f5f9" providerId="ADAL" clId="{4D3208F1-6575-438B-85A2-B1F29C99CF9D}" dt="2020-09-22T20:19:32.088" v="771" actId="26606"/>
          <ac:picMkLst>
            <pc:docMk/>
            <pc:sldMk cId="1853609100" sldId="284"/>
            <ac:picMk id="5" creationId="{7B170BB3-BF4C-4273-B2BB-ADD99F98B1ED}"/>
          </ac:picMkLst>
        </pc:picChg>
        <pc:picChg chg="add mod modCrop">
          <ac:chgData name="HANAN FERREIRA ORTIZ SPINOLA ." userId="d02d8c03-3838-4ae6-8e70-ef553e72f5f9" providerId="ADAL" clId="{4D3208F1-6575-438B-85A2-B1F29C99CF9D}" dt="2020-09-22T20:20:24.444" v="785" actId="18131"/>
          <ac:picMkLst>
            <pc:docMk/>
            <pc:sldMk cId="1853609100" sldId="284"/>
            <ac:picMk id="7" creationId="{B9DA230A-0CEB-4598-A860-6AEA612AF697}"/>
          </ac:picMkLst>
        </pc:picChg>
      </pc:sldChg>
    </pc:docChg>
  </pc:docChgLst>
</pc:chgInfo>
</file>

<file path=ppt/media/image1.jp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B41094-DF96-4376-B21A-E79A87A44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F1DF37-D585-4901-86B7-1B74720F7A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FF8DDC-5DA9-405F-9574-EC6B454D0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C3D641-F2D8-42CF-8FEA-EBA727B62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B7EF0D-23C1-4098-A9EE-1F674FFE8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288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887E2-6369-4BD2-9596-DBED72967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CCB57C7-6B2D-4F02-99A0-EE7746E9DB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4E29DE7-3AB7-42DA-8799-93E8404D3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6CE95C0-BA80-4F85-B8FD-A4CF85186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31E58A-0AED-4711-9BE6-9229FB543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6483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3DACD1E-FB6E-4191-B5A5-73882EA0AE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1E0FADA-CEAB-42DC-8AF3-DE2027527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6E3CDA-F37E-4992-929C-6588F6E7E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58E38A-72CB-4567-90B2-6E52B1698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F7D6BD9-F0A0-41A3-86FA-6F3CB60F4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6084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166E72-7ABF-4DC4-87A1-39B4061F7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940861-8DDA-4165-9F98-2A6318B4A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A51C1F-9019-4817-BDA3-FAA825FE1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0CC2BA-52AA-41C7-A41E-90FE1651C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4EA2E2-24B7-43A8-8964-519A26B22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729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FE5964-019D-4AE1-BB55-F766C1B8D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CBEA09-F8D9-4220-93D8-ECC92A57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6C4F56F-5712-4466-8150-CB6466DDB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37F0289-1CAA-4C62-AABC-B41648974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609642-3395-40AF-BE50-2712F66E2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306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8FD51-1F3C-4B1C-9A60-5295DD775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A22E33-480F-4CFB-9732-B177D772A2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C34E6CD-C34A-4918-9E06-F77A0E706F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C85C913-EBA9-488C-B0C1-D955C0402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44FFDD-05AC-4B63-9168-EFB6DE577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36B01F4-CAD2-4C24-A063-FC3C2990A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2799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1B8407-4A75-49D2-AD71-209C11586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CBAAA4-118C-43DC-81B0-44D801FBF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0E5EFCE-81C0-4250-8FEC-875F59707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FFD274A-D582-40D4-9EDE-795C03BD1C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3D57E3E-8CC6-4DAF-8F42-022D2C0DCE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61FEB14-CD07-4CC5-8C42-275637690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67BBDD7-F502-4776-8D48-F5530FA37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3164967-57CB-4F54-8695-7769108E1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159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325B94-26ED-4BCF-B620-9EEA30F88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86A0DD1-8CDF-41A8-88EB-86EBAEFDF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B8C6122-3413-4672-A139-BC9EAD042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06093E1-772E-40B5-8AAE-273E32B5C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0874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529B1F1-1E86-4FF5-84EB-F6FB3FD14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FC0EDEF-557D-4E93-BBEB-BDEBCDE4F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55AA496-FE18-4386-8DA2-227D3E37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7345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19CBF-C843-4D00-AF43-BEECD72FC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6E35F3-683E-4397-9E04-39ABDB21D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A9691DB-8734-4286-AC59-3AFB4016B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12DC94-C29B-42A8-8F5D-60695A0AD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55D4275-A4EC-42EE-993E-E9AE74A27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870EB96-CBDD-477A-8183-3EC753DA5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3600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9604F-DBD0-4BDB-BB28-865DC5A6C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133ACD3-E2AD-4F9C-9451-BA66D31961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94D2D2B-075E-4683-BD7D-E6D5B19BC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6D60AF6-7B0A-4D06-A8C0-DAA0DA06C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B54A361-A7D0-4888-97FA-1CB572640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4D2815-BB1A-4771-963A-64F92E619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8685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1B0F389-6E95-4F09-831C-70B459165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5153F5-D277-4A41-BA89-C26C6CD9F1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95C736-6D08-4187-BB05-885680A88E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E306C-9247-4132-BEBE-28362473CE85}" type="datetimeFigureOut">
              <a:rPr lang="pt-BR" smtClean="0"/>
              <a:t>26/10/2020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F2565B-CBC7-4787-A92D-4B37B3A881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120744-8426-418F-B061-A6E4F8EA87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94B21-88A9-43EF-B684-A64580D6379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8637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D1353C1-130A-481D-8D79-BA5BA9D40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207" y="4448522"/>
            <a:ext cx="3653115" cy="162097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Felipe Pereira - 01202123</a:t>
            </a:r>
            <a:b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João Arnaut - 01202055</a:t>
            </a:r>
            <a:b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Luiz </a:t>
            </a:r>
            <a:r>
              <a:rPr lang="en-US" sz="2400" dirty="0" err="1">
                <a:solidFill>
                  <a:schemeClr val="bg1"/>
                </a:solidFill>
                <a:latin typeface="Berlin Sans FB" panose="020E0602020502020306" pitchFamily="34" charset="0"/>
              </a:rPr>
              <a:t>Berto</a:t>
            </a: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 - 01202087 </a:t>
            </a:r>
            <a:b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Luis Gustavo - 01202112</a:t>
            </a:r>
            <a:b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Berlin Sans FB" panose="020E0602020502020306" pitchFamily="34" charset="0"/>
              </a:rPr>
              <a:t>Yuri Cruz - 01202033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4169B90-A8CB-46E4-9EFE-FAC7B96E6A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1"/>
          <a:stretch/>
        </p:blipFill>
        <p:spPr>
          <a:xfrm>
            <a:off x="0" y="0"/>
            <a:ext cx="6281530" cy="373711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E6D67AB-37A3-4242-89DE-AA90AE9FCC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37"/>
          <a:stretch/>
        </p:blipFill>
        <p:spPr>
          <a:xfrm>
            <a:off x="6281530" y="3737113"/>
            <a:ext cx="5910470" cy="3120887"/>
          </a:xfrm>
          <a:prstGeom prst="rect">
            <a:avLst/>
          </a:prstGeom>
        </p:spPr>
      </p:pic>
      <p:pic>
        <p:nvPicPr>
          <p:cNvPr id="2" name="Imagem 1" descr="Uma imagem contendo luz&#10;&#10;Descrição gerada automaticamente">
            <a:extLst>
              <a:ext uri="{FF2B5EF4-FFF2-40B4-BE49-F238E27FC236}">
                <a16:creationId xmlns:a16="http://schemas.microsoft.com/office/drawing/2014/main" id="{AB5CCC16-A768-4BA1-BBA8-C3C59C4CDE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505" y="1539345"/>
            <a:ext cx="636104" cy="55666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3C557A7-3C43-4094-9AB7-9E6995E4CF7A}"/>
              </a:ext>
            </a:extLst>
          </p:cNvPr>
          <p:cNvSpPr txBox="1"/>
          <p:nvPr/>
        </p:nvSpPr>
        <p:spPr>
          <a:xfrm>
            <a:off x="8640340" y="1579149"/>
            <a:ext cx="192156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b="1" dirty="0">
                <a:solidFill>
                  <a:schemeClr val="bg1"/>
                </a:solidFill>
              </a:rPr>
              <a:t>LUMINOUS</a:t>
            </a:r>
          </a:p>
        </p:txBody>
      </p:sp>
    </p:spTree>
    <p:extLst>
      <p:ext uri="{BB962C8B-B14F-4D97-AF65-F5344CB8AC3E}">
        <p14:creationId xmlns:p14="http://schemas.microsoft.com/office/powerpoint/2010/main" val="757524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A49DB7-5B12-4288-B486-968A8BC34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1147" y="365760"/>
            <a:ext cx="7569706" cy="1288238"/>
          </a:xfrm>
        </p:spPr>
        <p:txBody>
          <a:bodyPr anchor="ctr">
            <a:normAutofit/>
          </a:bodyPr>
          <a:lstStyle/>
          <a:p>
            <a:pPr algn="ctr"/>
            <a:r>
              <a:rPr lang="pt-BR" sz="3700" dirty="0" err="1"/>
              <a:t>Luminous</a:t>
            </a:r>
            <a:br>
              <a:rPr lang="pt-BR" sz="3700" dirty="0"/>
            </a:br>
            <a:endParaRPr lang="pt-BR" sz="37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2ED76D-1B0E-4589-AE32-E028EE30F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7272" y="1367574"/>
            <a:ext cx="8648206" cy="4122851"/>
          </a:xfrm>
        </p:spPr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Empresa de consultoria e projetos luminotécnicos.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Gerenciamento de  iluminação e energia 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Soluções para o meio ambiente.  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Problema abordado.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2400" dirty="0"/>
              <a:t>Solução 	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 marL="0" indent="0">
              <a:buNone/>
            </a:pPr>
            <a:endParaRPr lang="pt-BR" sz="2400" dirty="0"/>
          </a:p>
        </p:txBody>
      </p:sp>
      <p:pic>
        <p:nvPicPr>
          <p:cNvPr id="4" name="Imagem 3" descr="Uma imagem contendo luz&#10;&#10;Descrição gerada automaticamente">
            <a:extLst>
              <a:ext uri="{FF2B5EF4-FFF2-40B4-BE49-F238E27FC236}">
                <a16:creationId xmlns:a16="http://schemas.microsoft.com/office/drawing/2014/main" id="{C33A6432-791A-4FF8-8213-D64907378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8654" y="127124"/>
            <a:ext cx="636104" cy="556663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178AB2CB-FF83-40FF-87DE-97F36EDEF7B4}"/>
              </a:ext>
            </a:extLst>
          </p:cNvPr>
          <p:cNvSpPr txBox="1"/>
          <p:nvPr/>
        </p:nvSpPr>
        <p:spPr>
          <a:xfrm>
            <a:off x="10964663" y="365760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LUMINOUS</a:t>
            </a:r>
          </a:p>
        </p:txBody>
      </p:sp>
    </p:spTree>
    <p:extLst>
      <p:ext uri="{BB962C8B-B14F-4D97-AF65-F5344CB8AC3E}">
        <p14:creationId xmlns:p14="http://schemas.microsoft.com/office/powerpoint/2010/main" val="2565306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28E20377-3891-442D-8A7C-8B7BFF0BF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1239" y="-167838"/>
            <a:ext cx="5469519" cy="1344975"/>
          </a:xfrm>
        </p:spPr>
        <p:txBody>
          <a:bodyPr>
            <a:normAutofit/>
          </a:bodyPr>
          <a:lstStyle/>
          <a:p>
            <a:pPr algn="ctr"/>
            <a:r>
              <a:rPr lang="pt-BR" sz="4000" b="1" dirty="0"/>
              <a:t>HLD</a:t>
            </a:r>
            <a:r>
              <a:rPr lang="pt-BR" sz="4000" dirty="0"/>
              <a:t> </a:t>
            </a:r>
          </a:p>
        </p:txBody>
      </p: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96AF748D-9AD4-4B0B-AC51-03D3A6A1C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885" y="1009299"/>
            <a:ext cx="9122229" cy="574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878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28E20377-3891-442D-8A7C-8B7BFF0BF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1239" y="-167838"/>
            <a:ext cx="5469519" cy="1344975"/>
          </a:xfrm>
        </p:spPr>
        <p:txBody>
          <a:bodyPr>
            <a:normAutofit/>
          </a:bodyPr>
          <a:lstStyle/>
          <a:p>
            <a:pPr algn="ctr"/>
            <a:r>
              <a:rPr lang="pt-BR" sz="4000" b="1"/>
              <a:t>LLD</a:t>
            </a:r>
            <a:r>
              <a:rPr lang="pt-BR" sz="4000"/>
              <a:t> </a:t>
            </a:r>
            <a:endParaRPr lang="pt-BR" sz="4000" dirty="0"/>
          </a:p>
        </p:txBody>
      </p:sp>
      <p:pic>
        <p:nvPicPr>
          <p:cNvPr id="4" name="Imagem 3" descr="Uma imagem contendo Diagrama&#10;&#10;Descrição gerada automaticamente">
            <a:extLst>
              <a:ext uri="{FF2B5EF4-FFF2-40B4-BE49-F238E27FC236}">
                <a16:creationId xmlns:a16="http://schemas.microsoft.com/office/drawing/2014/main" id="{094620BF-F227-4A9B-98A7-48D88052CD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798" y="1177137"/>
            <a:ext cx="9296400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087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2ED76D-1B0E-4589-AE32-E028EE30F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608" y="912743"/>
            <a:ext cx="5459896" cy="5218043"/>
          </a:xfrm>
        </p:spPr>
        <p:txBody>
          <a:bodyPr anchor="t">
            <a:normAutofit fontScale="5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Planilha de requisitos/backlog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5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Site</a:t>
            </a:r>
          </a:p>
          <a:p>
            <a:pPr marL="0" indent="0">
              <a:buNone/>
            </a:pPr>
            <a:endParaRPr lang="pt-BR" sz="5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Modelo Lógico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5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Sensores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5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GitHub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5800" dirty="0"/>
          </a:p>
          <a:p>
            <a:pPr>
              <a:buFont typeface="Wingdings" panose="05000000000000000000" pitchFamily="2" charset="2"/>
              <a:buChar char="Ø"/>
            </a:pPr>
            <a:r>
              <a:rPr lang="pt-BR" sz="5800" dirty="0"/>
              <a:t>Analytics 	</a:t>
            </a:r>
          </a:p>
          <a:p>
            <a:pPr>
              <a:buFont typeface="Wingdings" panose="05000000000000000000" pitchFamily="2" charset="2"/>
              <a:buChar char="Ø"/>
            </a:pPr>
            <a:endParaRPr lang="pt-BR" sz="2400" dirty="0"/>
          </a:p>
          <a:p>
            <a:pPr marL="0" indent="0">
              <a:buNone/>
            </a:pPr>
            <a:endParaRPr lang="pt-BR" sz="2400" dirty="0"/>
          </a:p>
        </p:txBody>
      </p:sp>
      <p:pic>
        <p:nvPicPr>
          <p:cNvPr id="7" name="Imagem 6" descr="Uma imagem contendo luz&#10;&#10;Descrição gerada automaticamente">
            <a:extLst>
              <a:ext uri="{FF2B5EF4-FFF2-40B4-BE49-F238E27FC236}">
                <a16:creationId xmlns:a16="http://schemas.microsoft.com/office/drawing/2014/main" id="{0BAD172E-0FCA-4D6E-BBFC-19C0CA28F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002" y="182145"/>
            <a:ext cx="636104" cy="55666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98238E0E-73C2-46FE-BA2D-F4B9FDA67E35}"/>
              </a:ext>
            </a:extLst>
          </p:cNvPr>
          <p:cNvSpPr txBox="1"/>
          <p:nvPr/>
        </p:nvSpPr>
        <p:spPr>
          <a:xfrm>
            <a:off x="10925127" y="369476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LUMINOUS</a:t>
            </a:r>
          </a:p>
        </p:txBody>
      </p:sp>
    </p:spTree>
    <p:extLst>
      <p:ext uri="{BB962C8B-B14F-4D97-AF65-F5344CB8AC3E}">
        <p14:creationId xmlns:p14="http://schemas.microsoft.com/office/powerpoint/2010/main" val="2741104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5FC0246A07B443A05063C8EB2AC7D8" ma:contentTypeVersion="8" ma:contentTypeDescription="Create a new document." ma:contentTypeScope="" ma:versionID="636035083798de087239f0937fa7a908">
  <xsd:schema xmlns:xsd="http://www.w3.org/2001/XMLSchema" xmlns:xs="http://www.w3.org/2001/XMLSchema" xmlns:p="http://schemas.microsoft.com/office/2006/metadata/properties" xmlns:ns3="8061e086-846d-4709-83ef-f95cce98977c" targetNamespace="http://schemas.microsoft.com/office/2006/metadata/properties" ma:root="true" ma:fieldsID="a9c76d8d306ccac948d223c523326d29" ns3:_="">
    <xsd:import namespace="8061e086-846d-4709-83ef-f95cce98977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61e086-846d-4709-83ef-f95cce98977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7C5F3A-E7BA-4359-BA2E-1385F7C8CDB6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8061e086-846d-4709-83ef-f95cce98977c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6BE1CE0-1FA5-4207-B0A0-D9F936FEAB4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1AA18A3-C02D-4F4B-8D26-88D15D338C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061e086-846d-4709-83ef-f95cce98977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66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Berlin Sans FB</vt:lpstr>
      <vt:lpstr>Calibri</vt:lpstr>
      <vt:lpstr>Calibri Light</vt:lpstr>
      <vt:lpstr>Wingdings</vt:lpstr>
      <vt:lpstr>Tema do Office</vt:lpstr>
      <vt:lpstr>Felipe Pereira - 01202123 João Arnaut - 01202055 Luiz Berto - 01202087  Luis Gustavo - 01202112 Yuri Cruz - 01202033</vt:lpstr>
      <vt:lpstr>Luminous </vt:lpstr>
      <vt:lpstr>HLD </vt:lpstr>
      <vt:lpstr>LLD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-Contextualização Geral- </dc:title>
  <dc:creator>HANAN FERREIRA ORTIZ SPINOLA .</dc:creator>
  <cp:lastModifiedBy>LUCAS DONIZETE DOS SANTOS .</cp:lastModifiedBy>
  <cp:revision>27</cp:revision>
  <dcterms:created xsi:type="dcterms:W3CDTF">2020-09-22T20:31:41Z</dcterms:created>
  <dcterms:modified xsi:type="dcterms:W3CDTF">2020-10-26T16:34:41Z</dcterms:modified>
</cp:coreProperties>
</file>

<file path=docProps/thumbnail.jpeg>
</file>